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6" r:id="rId11"/>
    <p:sldId id="264" r:id="rId12"/>
    <p:sldId id="267" r:id="rId13"/>
    <p:sldId id="270" r:id="rId14"/>
    <p:sldId id="271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20688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Куля. Куб. Числа від 1 до 4</a:t>
            </a:r>
            <a:endParaRPr lang="uk-UA" sz="32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р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4896544" cy="2842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AutoShape 2" descr="Карточки — Цифры и числа от 1 до 20 — распечатать — Kid-ma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" name="Рисунок 6" descr="Без названия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26740">
            <a:off x="5567411" y="2401525"/>
            <a:ext cx="2617329" cy="3697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фізкультхвилинки - Explore | Fac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80728"/>
            <a:ext cx="6729404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Плакат Дитина в сенсорно–пізнавальному просторі Геометричні фігури та форми  (Укр) Основа ДПН006 (2712710018418) (306726) | Інтернет-магазин  DETMIR.COM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6667500" cy="49434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3968" y="260648"/>
            <a:ext cx="860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 descr="Презентация к уроку математики в 6 классе по теме &quot;Куб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" name="Рисунок 2" descr="Без названия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6078008" cy="38164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131840" y="1196752"/>
            <a:ext cx="2974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 предмети схожі на куб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ile:Circulo vermelho.png - Wikimedia Comm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1512168" cy="1512168"/>
          </a:xfrm>
          <a:prstGeom prst="rect">
            <a:avLst/>
          </a:prstGeom>
          <a:noFill/>
        </p:spPr>
      </p:pic>
      <p:pic>
        <p:nvPicPr>
          <p:cNvPr id="4" name="Picture 6" descr="File:Circulo vermelho.png - Wikimedia Comm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149080"/>
            <a:ext cx="1512168" cy="1512168"/>
          </a:xfrm>
          <a:prstGeom prst="rect">
            <a:avLst/>
          </a:prstGeom>
          <a:noFill/>
        </p:spPr>
      </p:pic>
      <p:pic>
        <p:nvPicPr>
          <p:cNvPr id="5" name="Picture 6" descr="File:Circulo vermelho.png - Wikimedia Comm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149080"/>
            <a:ext cx="1512168" cy="1512168"/>
          </a:xfrm>
          <a:prstGeom prst="rect">
            <a:avLst/>
          </a:prstGeom>
          <a:noFill/>
        </p:spPr>
      </p:pic>
      <p:pic>
        <p:nvPicPr>
          <p:cNvPr id="77826" name="Picture 2" descr="1 - Wiktion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124744"/>
            <a:ext cx="1800200" cy="1800200"/>
          </a:xfrm>
          <a:prstGeom prst="rect">
            <a:avLst/>
          </a:prstGeom>
          <a:noFill/>
        </p:spPr>
      </p:pic>
      <p:sp>
        <p:nvSpPr>
          <p:cNvPr id="77828" name="AutoShape 4" descr="стрелка черный скачать бесплатно - Компьютерные иконки со стрелками  картинки - стрелка вправ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7830" name="AutoShape 6" descr="Черная стрелка ПНГ на Прозрачном Фоне • Скачать PNG Черная стрел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2" name="Стрелка вправо 11"/>
          <p:cNvSpPr/>
          <p:nvPr/>
        </p:nvSpPr>
        <p:spPr>
          <a:xfrm>
            <a:off x="2627784" y="1772816"/>
            <a:ext cx="1800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 вправо 12"/>
          <p:cNvSpPr/>
          <p:nvPr/>
        </p:nvSpPr>
        <p:spPr>
          <a:xfrm>
            <a:off x="4211960" y="4725144"/>
            <a:ext cx="17281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7836" name="Picture 12" descr="2 - Wiktion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221088"/>
            <a:ext cx="2016224" cy="2016224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563888" y="188640"/>
            <a:ext cx="27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Рахунок від 1 до 4 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ube PNG Clipart PNG, SVG Clip art for Web - Download Clip Art, PNG Icon  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20688"/>
            <a:ext cx="1800200" cy="1800200"/>
          </a:xfrm>
          <a:prstGeom prst="rect">
            <a:avLst/>
          </a:prstGeom>
          <a:noFill/>
        </p:spPr>
      </p:pic>
      <p:pic>
        <p:nvPicPr>
          <p:cNvPr id="3" name="Picture 2" descr="Cube PNG Clipart PNG, SVG Clip art for Web - Download Clip Art, PNG Icon  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692696"/>
            <a:ext cx="1872208" cy="1872208"/>
          </a:xfrm>
          <a:prstGeom prst="rect">
            <a:avLst/>
          </a:prstGeom>
          <a:noFill/>
        </p:spPr>
      </p:pic>
      <p:pic>
        <p:nvPicPr>
          <p:cNvPr id="4" name="Picture 2" descr="Cube PNG Clipart PNG, SVG Clip art for Web - Download Clip Art, PNG Icon  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92696"/>
            <a:ext cx="1728192" cy="1728192"/>
          </a:xfrm>
          <a:prstGeom prst="rect">
            <a:avLst/>
          </a:prstGeom>
          <a:noFill/>
        </p:spPr>
      </p:pic>
      <p:pic>
        <p:nvPicPr>
          <p:cNvPr id="5" name="Picture 2" descr="Cube PNG Clipart PNG, SVG Clip art for Web - Download Clip Art, PNG Icon  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149080"/>
            <a:ext cx="1800200" cy="1800200"/>
          </a:xfrm>
          <a:prstGeom prst="rect">
            <a:avLst/>
          </a:prstGeom>
          <a:noFill/>
        </p:spPr>
      </p:pic>
      <p:pic>
        <p:nvPicPr>
          <p:cNvPr id="6" name="Picture 2" descr="Cube PNG Clipart PNG, SVG Clip art for Web - Download Clip Art, PNG Icon  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149080"/>
            <a:ext cx="1800200" cy="1800200"/>
          </a:xfrm>
          <a:prstGeom prst="rect">
            <a:avLst/>
          </a:prstGeom>
          <a:noFill/>
        </p:spPr>
      </p:pic>
      <p:pic>
        <p:nvPicPr>
          <p:cNvPr id="7" name="Picture 2" descr="Cube PNG Clipart PNG, SVG Clip art for Web - Download Clip Art, PNG Icon  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149080"/>
            <a:ext cx="1800200" cy="1800200"/>
          </a:xfrm>
          <a:prstGeom prst="rect">
            <a:avLst/>
          </a:prstGeom>
          <a:noFill/>
        </p:spPr>
      </p:pic>
      <p:pic>
        <p:nvPicPr>
          <p:cNvPr id="8" name="Picture 2" descr="Cube PNG Clipart PNG, SVG Clip art for Web - Download Clip Art, PNG Icon  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221088"/>
            <a:ext cx="1800200" cy="1800200"/>
          </a:xfrm>
          <a:prstGeom prst="rect">
            <a:avLst/>
          </a:prstGeom>
          <a:noFill/>
        </p:spPr>
      </p:pic>
      <p:sp>
        <p:nvSpPr>
          <p:cNvPr id="9" name="Стрелка вправо 8"/>
          <p:cNvSpPr/>
          <p:nvPr/>
        </p:nvSpPr>
        <p:spPr>
          <a:xfrm>
            <a:off x="6084168" y="1484784"/>
            <a:ext cx="144016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6802" name="Picture 2" descr="3 - Wiktiona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48680"/>
            <a:ext cx="1510988" cy="2276872"/>
          </a:xfrm>
          <a:prstGeom prst="rect">
            <a:avLst/>
          </a:prstGeom>
          <a:noFill/>
        </p:spPr>
      </p:pic>
      <p:sp>
        <p:nvSpPr>
          <p:cNvPr id="11" name="Стрелка вправо 10"/>
          <p:cNvSpPr/>
          <p:nvPr/>
        </p:nvSpPr>
        <p:spPr>
          <a:xfrm>
            <a:off x="6948264" y="47971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6804" name="Picture 4" descr="4 - Wiktion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077072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Домики &quot;Состав числа&quot; от 1 до 10, от 11 до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3550895" cy="2592288"/>
          </a:xfrm>
          <a:prstGeom prst="rect">
            <a:avLst/>
          </a:prstGeom>
          <a:noFill/>
        </p:spPr>
      </p:pic>
      <p:pic>
        <p:nvPicPr>
          <p:cNvPr id="74756" name="Picture 4" descr="Домики &quot;Состав числа&quot; от 1 до 10, от 11 до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645024"/>
            <a:ext cx="4032448" cy="2943840"/>
          </a:xfrm>
          <a:prstGeom prst="rect">
            <a:avLst/>
          </a:prstGeom>
          <a:noFill/>
        </p:spPr>
      </p:pic>
      <p:sp>
        <p:nvSpPr>
          <p:cNvPr id="74758" name="AutoShape 6" descr="Домики &quot;Состав числа&quot; от 1 до 10, от 11 до 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4760" name="AutoShape 8" descr="Домики &quot;Состав числа&quot; от 1 до 10, от 11 до 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4762" name="AutoShape 10" descr="Домики &quot;Состав числа&quot; от 1 до 10, от 11 до 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" name="Рисунок 6" descr="Без названия (1).jf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79534" y="548680"/>
            <a:ext cx="3635654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 descr="Домики &quot;Состав числа&quot; от 1 до 10, от 11 до 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" name="Picture 2" descr="Геометричні фігури на площині та у просторі | Тест з математики – «На Урок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3644486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 descr="купити геометричні фігури об'ємні тіла набір моделі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888432" cy="2307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р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4221088"/>
            <a:ext cx="3969478" cy="230425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83568" y="260648"/>
            <a:ext cx="437491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які геометричні фігури згадували?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Назвати об'ємні та пласкі фігури.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в навколишньому оточенні нагадує 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формою кулю, куб?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Доброго ранку! Доброго ранку!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Хай плещуть долоньки,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Хай тупають ніжки.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Працюють голівки,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сяють усмішки.</a:t>
            </a:r>
            <a:endParaRPr lang="uk-UA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Техническое конструирование – тип детского конструиров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412776"/>
            <a:ext cx="5232580" cy="5026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Геометричні фігури на площині та у просторі | Тест з математики – «На Урок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348880"/>
            <a:ext cx="6583587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67544" y="620688"/>
            <a:ext cx="759528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Розглядання геометричних 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фігур. 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Назвати геометричні фігури.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 фігури називають плоскі, тому що їх можна розмістити на площині,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амалювати, вирізати з кольорового паперу. 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✂ Аплікація з геометричних фігур: докладний виготовлення виробів | #ТЕ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5261474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3252" name="Picture 4" descr="Виховнa годинa «Виготовлення аплікації з використанням геометричного  матеріалу (кольоровий папір « Ракета»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492896"/>
            <a:ext cx="2813298" cy="3792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38" name="AutoShape 2" descr="Карточки — Цифры и числа от 1 до 20 — распечатать — Kid-ma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6804248" y="404664"/>
            <a:ext cx="947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Зразок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Вироби з геометричних фігур 1-2-3-4 клас. Шаблони для дітей, аплікації  покроково своїми рука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70020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купити геометричні фігури об'ємні тіла набір модел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7645793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259632" y="476672"/>
            <a:ext cx="71091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Сьогодні ми ознайомимося з об'ємними геометричними фігурами.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допомогою,яких можна збудувати різні споруди.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Геометричні фігури! - презентація з геометрії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3396"/>
            <a:ext cx="4248472" cy="3183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180" name="Picture 4" descr="Геометричні фігури! - презентація з геометрії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212976"/>
            <a:ext cx="4539319" cy="34015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572000" y="332656"/>
            <a:ext cx="4392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Кулю і куб можна розглядати з усіх боків тому вони є об'ємними фігурами. </a:t>
            </a:r>
            <a:endParaRPr lang="uk-UA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6" name="Picture 6" descr="File:Circulo vermelho.png - Wikimedia Comm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4104456" cy="41044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548680"/>
            <a:ext cx="555293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Куля – об'ємна фігура.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Вона не має кутів, уміє котитися.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Ця фігура схожа на м'яч, повітряну кульку, глобус. 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Кулю ми не можемо притиснути до столу.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яку геометричну фігуру схожа куля?</a:t>
            </a:r>
          </a:p>
        </p:txBody>
      </p:sp>
      <p:pic>
        <p:nvPicPr>
          <p:cNvPr id="71688" name="Picture 8" descr="Урок &quot;Робота з геометричним матеріалом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221088"/>
            <a:ext cx="2160240" cy="1686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Cube PNG Clipart PNG, SVG Clip art for Web - Download Clip Art, PNG Icon  Ar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3810000" cy="3810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548680"/>
            <a:ext cx="59323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Куб – об'ємна фігура, кожна грань якого є квадратом.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 не можна стиснути в долонях.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Ця фігура схожа на подарункову коробку, кубик </a:t>
            </a:r>
            <a:r>
              <a:rPr lang="uk-UA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рубик</a:t>
            </a:r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яку геометричну фігуру схожий куб?</a:t>
            </a:r>
          </a:p>
          <a:p>
            <a:endParaRPr lang="uk-UA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/>
          </a:p>
        </p:txBody>
      </p:sp>
      <p:pic>
        <p:nvPicPr>
          <p:cNvPr id="70660" name="Picture 4" descr="Геометричні фігури! - презентація з геометрії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861048"/>
            <a:ext cx="3373810" cy="2528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2">
      <a:dk1>
        <a:srgbClr val="FFFFFF"/>
      </a:dk1>
      <a:lt1>
        <a:srgbClr val="66A7B8"/>
      </a:lt1>
      <a:dk2>
        <a:srgbClr val="FFFF99"/>
      </a:dk2>
      <a:lt2>
        <a:srgbClr val="66A7B8"/>
      </a:lt2>
      <a:accent1>
        <a:srgbClr val="FFFF65"/>
      </a:accent1>
      <a:accent2>
        <a:srgbClr val="FFFF65"/>
      </a:accent2>
      <a:accent3>
        <a:srgbClr val="66A7B8"/>
      </a:accent3>
      <a:accent4>
        <a:srgbClr val="FFFF99"/>
      </a:accent4>
      <a:accent5>
        <a:srgbClr val="FFFF65"/>
      </a:accent5>
      <a:accent6>
        <a:srgbClr val="FFFF00"/>
      </a:accent6>
      <a:hlink>
        <a:srgbClr val="CAE0E6"/>
      </a:hlink>
      <a:folHlink>
        <a:srgbClr val="FFFF6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202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CompUA</dc:creator>
  <cp:lastModifiedBy>CompUA</cp:lastModifiedBy>
  <cp:revision>22</cp:revision>
  <dcterms:created xsi:type="dcterms:W3CDTF">2022-11-20T13:23:40Z</dcterms:created>
  <dcterms:modified xsi:type="dcterms:W3CDTF">2022-11-23T11:13:24Z</dcterms:modified>
</cp:coreProperties>
</file>