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1" r:id="rId3"/>
    <p:sldId id="302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8597"/>
    <a:srgbClr val="AEDE14"/>
    <a:srgbClr val="1C0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610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615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808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99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1797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04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23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802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346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28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21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BBA83-B415-432D-8705-686CC3D90C19}" type="datetimeFigureOut">
              <a:rPr lang="uk-UA" smtClean="0"/>
              <a:t>24.10.2019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4AEE-FE35-4EA4-86BE-001DCF145B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73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C0769">
                <a:lumMod val="82000"/>
              </a:srgbClr>
            </a:gs>
            <a:gs pos="82000">
              <a:srgbClr val="325AA0">
                <a:lumMod val="97000"/>
                <a:alpha val="93000"/>
              </a:srgbClr>
            </a:gs>
            <a:gs pos="53000">
              <a:schemeClr val="accent5">
                <a:lumMod val="8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5369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Презентацію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тему: </a:t>
            </a:r>
            <a:b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зразки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 1, 2, 3, 4, 5, 6, 7, 8, 9, 0.</a:t>
            </a:r>
          </a:p>
        </p:txBody>
      </p:sp>
      <p:pic>
        <p:nvPicPr>
          <p:cNvPr id="1028" name="Picture 4" descr="tsvetok-animatsionnaya-kartinka-04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46" y="4882241"/>
            <a:ext cx="1436914" cy="197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7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40250" cy="456554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123541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994397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865254" y="5841999"/>
            <a:ext cx="986975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40248" y="0"/>
            <a:ext cx="76517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6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правого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напівовала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написанні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овал; овал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торкається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2359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52968" cy="456554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123541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994397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86525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736111" y="5841999"/>
            <a:ext cx="986976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2968" y="0"/>
            <a:ext cx="77390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7—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хвилястий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половину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52968" cy="454052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123541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994397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86525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736111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606968" y="5842000"/>
            <a:ext cx="986976" cy="878114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2968" y="0"/>
            <a:ext cx="77390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8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овали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пишуться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безвідривно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цифру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правого боку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овал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1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452968" cy="440416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123541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994397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86525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736111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606968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477825" y="5841999"/>
            <a:ext cx="986976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2966" y="0"/>
            <a:ext cx="77390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9 в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конфігурації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овал і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лівий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напівовал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правого боку вниз і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безвідривно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5765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C0769">
                <a:lumMod val="82000"/>
              </a:srgbClr>
            </a:gs>
            <a:gs pos="82000">
              <a:srgbClr val="325AA0">
                <a:lumMod val="97000"/>
                <a:alpha val="93000"/>
              </a:srgbClr>
            </a:gs>
            <a:gs pos="53000">
              <a:schemeClr val="accent5">
                <a:lumMod val="8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39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арабських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 </a:t>
            </a:r>
            <a:endParaRPr lang="ru-RU" sz="24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Каліграфічне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і букв. На уроках з математики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в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зошитах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розлінованих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клітинку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розліновка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полегшує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 як по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по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і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нахилом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мусить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клітинку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того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Виконуючи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школярі-шестилітки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правий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лівий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середину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кути.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Зошит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клітинку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розліновка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шестиліток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штрих (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зверху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вниз)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неодмінно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нахилом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цифр, як і букв,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похилої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палички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tsinnamoroll-animatsionnaya-kartinka-0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969" y="5449228"/>
            <a:ext cx="16192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C0769">
                <a:lumMod val="82000"/>
              </a:srgbClr>
            </a:gs>
            <a:gs pos="82000">
              <a:srgbClr val="325AA0">
                <a:lumMod val="97000"/>
                <a:alpha val="93000"/>
              </a:srgbClr>
            </a:gs>
            <a:gs pos="53000">
              <a:schemeClr val="accent5">
                <a:lumMod val="8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0"/>
            <a:ext cx="8621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розміщували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клітинці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писали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методики: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правому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боці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дорівнювати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демонстраційної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виготовити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централізованим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порядком;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цифрою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конфігурацію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правильність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зошиті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при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букв: письмо в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мокрим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пензлем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дошці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калькування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письмо за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порядком </a:t>
            </a:r>
            <a:r>
              <a:rPr lang="ru-RU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лічби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pic>
        <p:nvPicPr>
          <p:cNvPr id="3074" name="Picture 2" descr="tsinnamoroll-animatsionnaya-kartinka-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914" y="5212080"/>
            <a:ext cx="2996086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svetok-animatsionnaya-kartinka-04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912" y="-117883"/>
            <a:ext cx="1647099" cy="179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1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1640114" y="5841999"/>
            <a:ext cx="986971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2627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3497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4368800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5239657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6110515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6981372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2141" cy="456159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898570" y="1"/>
            <a:ext cx="72934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Нуль 0 —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овал,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правого боку через верх.</a:t>
            </a:r>
          </a:p>
        </p:txBody>
      </p:sp>
    </p:spTree>
    <p:extLst>
      <p:ext uri="{BB962C8B-B14F-4D97-AF65-F5344CB8AC3E}">
        <p14:creationId xmlns:p14="http://schemas.microsoft.com/office/powerpoint/2010/main" val="1634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680176" cy="468017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5842000"/>
            <a:ext cx="986972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497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368800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239657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6110515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981372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80174" y="0"/>
            <a:ext cx="75118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1, як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показано,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похилої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Методика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ведемо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правого кутка, 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паличку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на середину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667353" cy="468017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5841999"/>
            <a:ext cx="986973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368800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239657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6110515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981372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67352" y="-1"/>
            <a:ext cx="7524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Цифру 2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описуємо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верхнє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закруглення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Крива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торкається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зрізає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кут,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середину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хвилясту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не заходить до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нижнього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правого кутка, а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піднімається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правого боку. </a:t>
            </a:r>
          </a:p>
        </p:txBody>
      </p:sp>
    </p:spTree>
    <p:extLst>
      <p:ext uri="{BB962C8B-B14F-4D97-AF65-F5344CB8AC3E}">
        <p14:creationId xmlns:p14="http://schemas.microsoft.com/office/powerpoint/2010/main" val="15014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667353" cy="4654459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5842000"/>
            <a:ext cx="986973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239657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6110515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981372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67352" y="0"/>
            <a:ext cx="75246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3 в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напівовали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Пишеться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безвідривно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напівовал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розміром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торкається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81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7" y="0"/>
            <a:ext cx="4578156" cy="4654459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123541" y="5841999"/>
            <a:ext cx="986973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6110515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981372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348" y="0"/>
            <a:ext cx="76196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4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пишеться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відривом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пера: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клітинки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вправо і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правого боку.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Відірвавши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перо,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верхнього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правого кутка до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7633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8156" cy="456554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640114" y="6008913"/>
            <a:ext cx="870857" cy="711201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2510972" y="6008913"/>
            <a:ext cx="870856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1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381828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2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4252684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123541" y="6008913"/>
            <a:ext cx="870857" cy="711202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4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994397" y="5842000"/>
            <a:ext cx="986975" cy="878115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5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6981372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10" action="ppaction://hlinksldjump" highlightClick="1"/>
          </p:cNvPr>
          <p:cNvSpPr/>
          <p:nvPr/>
        </p:nvSpPr>
        <p:spPr>
          <a:xfrm>
            <a:off x="7852229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7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11" action="ppaction://hlinksldjump" highlightClick="1"/>
          </p:cNvPr>
          <p:cNvSpPr/>
          <p:nvPr/>
        </p:nvSpPr>
        <p:spPr>
          <a:xfrm>
            <a:off x="8723086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12" action="ppaction://hlinksldjump" highlightClick="1"/>
          </p:cNvPr>
          <p:cNvSpPr/>
          <p:nvPr/>
        </p:nvSpPr>
        <p:spPr>
          <a:xfrm>
            <a:off x="9593943" y="6023429"/>
            <a:ext cx="870857" cy="696686"/>
          </a:xfrm>
          <a:prstGeom prst="actionButtonBlank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9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8154" y="0"/>
            <a:ext cx="76138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 5 в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паличку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напівовал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Пишеться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відривом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пера: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ведемо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похилу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половину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напівовал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ледве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прогнута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правого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кутка).</a:t>
            </a:r>
          </a:p>
        </p:txBody>
      </p:sp>
    </p:spTree>
    <p:extLst>
      <p:ext uri="{BB962C8B-B14F-4D97-AF65-F5344CB8AC3E}">
        <p14:creationId xmlns:p14="http://schemas.microsoft.com/office/powerpoint/2010/main" val="29667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709</Words>
  <Application>Microsoft Office PowerPoint</Application>
  <PresentationFormat>Широкоэкранный</PresentationFormat>
  <Paragraphs>122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Презентацію на тему:  зразки написання цифр 1, 2, 3, 4, 5, 6, 7, 8, 9, 0.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37</cp:revision>
  <dcterms:created xsi:type="dcterms:W3CDTF">2017-08-23T13:26:33Z</dcterms:created>
  <dcterms:modified xsi:type="dcterms:W3CDTF">2019-10-24T20:25:09Z</dcterms:modified>
</cp:coreProperties>
</file>